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6"/>
  </p:notesMasterIdLst>
  <p:sldIdLst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9C1BB-0018-4F91-BF83-7408753661FD}" type="datetimeFigureOut">
              <a:rPr lang="en-US" smtClean="0"/>
              <a:pPr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CD2B5-3E30-4A7D-A75B-223A7BDDA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1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098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0066FF"/>
                    </a:gs>
                    <a:gs pos="28000">
                      <a:srgbClr val="2E59B0"/>
                    </a:gs>
                    <a:gs pos="62000">
                      <a:srgbClr val="2B395F"/>
                    </a:gs>
                    <a:gs pos="88000">
                      <a:srgbClr val="000000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5875" y="6007100"/>
            <a:ext cx="9159875" cy="849313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047" y="609600"/>
            <a:ext cx="6296754" cy="1523495"/>
          </a:xfrm>
        </p:spPr>
        <p:txBody>
          <a:bodyPr/>
          <a:lstStyle/>
          <a:p>
            <a:r>
              <a:rPr lang="en-US" sz="4600" b="1" dirty="0">
                <a:solidFill>
                  <a:srgbClr val="2E59B0"/>
                </a:solidFill>
                <a:effectLst/>
                <a:ea typeface="Calibri"/>
                <a:cs typeface="Calibri"/>
                <a:sym typeface="Calibri"/>
              </a:rPr>
              <a:t>Hot Topics for Dirty </a:t>
            </a:r>
            <a:br>
              <a:rPr lang="en-US" sz="4600" b="1" dirty="0">
                <a:solidFill>
                  <a:srgbClr val="2E59B0"/>
                </a:solidFill>
                <a:effectLst/>
                <a:ea typeface="Calibri"/>
                <a:cs typeface="Calibri"/>
                <a:sym typeface="Calibri"/>
              </a:rPr>
            </a:br>
            <a:r>
              <a:rPr lang="en-US" sz="4600" b="1" dirty="0">
                <a:solidFill>
                  <a:srgbClr val="2E59B0"/>
                </a:solidFill>
                <a:effectLst/>
                <a:ea typeface="Calibri"/>
                <a:cs typeface="Calibri"/>
                <a:sym typeface="Calibri"/>
              </a:rPr>
              <a:t>Immigration Lawyers</a:t>
            </a:r>
            <a:endParaRPr lang="en-US" sz="4600" dirty="0">
              <a:effectLst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07" y="163055"/>
            <a:ext cx="2048552" cy="1513345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91973" y="2244159"/>
            <a:ext cx="8413750" cy="461665"/>
          </a:xfrm>
        </p:spPr>
        <p:txBody>
          <a:bodyPr/>
          <a:lstStyle/>
          <a:p>
            <a:r>
              <a:rPr lang="en-US" b="1" dirty="0"/>
              <a:t>Moderator:  </a:t>
            </a:r>
          </a:p>
          <a:p>
            <a:pPr marL="855663" indent="-390525">
              <a:buFont typeface="Arial" panose="020B0604020202020204" pitchFamily="34" charset="0"/>
              <a:buChar char="•"/>
            </a:pPr>
            <a:r>
              <a:rPr lang="en-US" sz="2800" i="1" dirty="0"/>
              <a:t>Gregory Romanovsky, AILA NE Chapter Chair</a:t>
            </a:r>
            <a:br>
              <a:rPr lang="en-US" sz="2800" dirty="0"/>
            </a:br>
            <a:endParaRPr lang="en-US" sz="2400" i="1" dirty="0"/>
          </a:p>
          <a:p>
            <a:r>
              <a:rPr lang="en-US" b="1" dirty="0"/>
              <a:t>Panelists: 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800" i="1" dirty="0"/>
              <a:t>Betsy Lawrence, AILA, Director of Government Relations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800" i="1" dirty="0"/>
              <a:t>William Stock, AILA, Immediate Past President</a:t>
            </a:r>
          </a:p>
          <a:p>
            <a:pPr marL="855663" indent="-342900">
              <a:buFont typeface="Arial" panose="020B0604020202020204" pitchFamily="34" charset="0"/>
              <a:buChar char="•"/>
            </a:pPr>
            <a:r>
              <a:rPr lang="en-US" sz="2800" i="1" dirty="0"/>
              <a:t>Beth Werlin, American Immigrant Council, Executive Director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3000" dirty="0"/>
              <a:t> </a:t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703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2E59B0"/>
                </a:solidFill>
                <a:effectLst/>
                <a:ea typeface="Calibri"/>
                <a:cs typeface="Calibri"/>
                <a:sym typeface="Calibri"/>
              </a:rPr>
              <a:t>Questions and Answers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chemeClr val="dk1"/>
              </a:buClr>
              <a:buSzPts val="3200"/>
            </a:pPr>
            <a:r>
              <a:rPr lang="en-US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Please remember to complete evaluation:</a:t>
            </a:r>
          </a:p>
          <a:p>
            <a:pPr lvl="0"/>
            <a:r>
              <a:rPr lang="en-US" dirty="0"/>
              <a:t>https://www.surveymonkey.com/r/2X5WK2Q   </a:t>
            </a:r>
          </a:p>
        </p:txBody>
      </p:sp>
    </p:spTree>
    <p:extLst>
      <p:ext uri="{BB962C8B-B14F-4D97-AF65-F5344CB8AC3E}">
        <p14:creationId xmlns:p14="http://schemas.microsoft.com/office/powerpoint/2010/main" val="407602659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_Light_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9F2D80D-E46C-4045-8458-3B3FECFDBF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1_Light_with Blue Bar Segoe Template</Template>
  <TotalTime>22</TotalTime>
  <Words>33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1_Light_with Blue Bar Segoe Template</vt:lpstr>
      <vt:lpstr>White with Courier font for code slides</vt:lpstr>
      <vt:lpstr>Hot Topics for Dirty  Immigration Lawyers</vt:lpstr>
      <vt:lpstr>Questions and Answers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Header</dc:title>
  <dc:creator>Nareg</dc:creator>
  <cp:lastModifiedBy>Araujo &amp; Fisher Para</cp:lastModifiedBy>
  <cp:revision>14</cp:revision>
  <dcterms:created xsi:type="dcterms:W3CDTF">2012-12-04T23:35:54Z</dcterms:created>
  <dcterms:modified xsi:type="dcterms:W3CDTF">2018-02-13T15:34:37Z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TC102867629990</vt:lpwstr>
  </property>
</Properties>
</file>