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6"/>
  </p:notesMasterIdLst>
  <p:sldIdLst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9C1BB-0018-4F91-BF83-7408753661FD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CD2B5-3E30-4A7D-A75B-223A7BDD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1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206" y="381000"/>
            <a:ext cx="6406760" cy="129540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2E59B0"/>
                </a:solidFill>
                <a:effectLst/>
                <a:ea typeface="Calibri"/>
                <a:cs typeface="Calibri"/>
                <a:sym typeface="Calibri"/>
              </a:rPr>
              <a:t>Interagency Panel: Perspectives in a Changing Landscape</a:t>
            </a:r>
            <a:br>
              <a:rPr lang="en-US" sz="4000" dirty="0"/>
            </a:b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807" y="163055"/>
            <a:ext cx="2048552" cy="1513345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90166" y="1828800"/>
            <a:ext cx="8413750" cy="461665"/>
          </a:xfrm>
        </p:spPr>
        <p:txBody>
          <a:bodyPr/>
          <a:lstStyle/>
          <a:p>
            <a:r>
              <a:rPr lang="en-US" b="1" dirty="0"/>
              <a:t>Moderator:  </a:t>
            </a:r>
          </a:p>
          <a:p>
            <a:pPr marL="855663" indent="-390525">
              <a:buFont typeface="Arial" panose="020B0604020202020204" pitchFamily="34" charset="0"/>
              <a:buChar char="•"/>
            </a:pPr>
            <a:r>
              <a:rPr lang="en-US" sz="2800" i="1" dirty="0"/>
              <a:t>Anthony Drago, Jr.</a:t>
            </a:r>
            <a:br>
              <a:rPr lang="en-US" sz="2800" dirty="0"/>
            </a:br>
            <a:endParaRPr lang="en-US" sz="2400" i="1" dirty="0"/>
          </a:p>
          <a:p>
            <a:r>
              <a:rPr lang="en-US" b="1" dirty="0"/>
              <a:t>Panelists: </a:t>
            </a:r>
          </a:p>
          <a:p>
            <a:pPr marL="855663" indent="-342900">
              <a:buFont typeface="Arial" panose="020B0604020202020204" pitchFamily="34" charset="0"/>
              <a:buChar char="•"/>
            </a:pPr>
            <a:r>
              <a:rPr lang="en-US" sz="2600" i="1" dirty="0"/>
              <a:t>Denis C. Riordan, District Director, District 1, USCIS*</a:t>
            </a:r>
          </a:p>
          <a:p>
            <a:pPr marL="855663" indent="-342900">
              <a:buFont typeface="Arial" panose="020B0604020202020204" pitchFamily="34" charset="0"/>
              <a:buChar char="•"/>
            </a:pPr>
            <a:r>
              <a:rPr lang="en-US" sz="2600" i="1" dirty="0"/>
              <a:t>Bartholomew Cahill, Asst. Special Agent in Charge, HIS</a:t>
            </a:r>
          </a:p>
          <a:p>
            <a:pPr marL="855663" indent="-342900">
              <a:buFont typeface="Arial" panose="020B0604020202020204" pitchFamily="34" charset="0"/>
              <a:buChar char="•"/>
            </a:pPr>
            <a:r>
              <a:rPr lang="en-US" sz="2600" i="1" dirty="0"/>
              <a:t>Todd Lyons, Deputy Field Director, ICE-ERO</a:t>
            </a:r>
          </a:p>
          <a:p>
            <a:pPr marL="855663" indent="-342900">
              <a:buFont typeface="Arial" panose="020B0604020202020204" pitchFamily="34" charset="0"/>
              <a:buChar char="•"/>
            </a:pPr>
            <a:r>
              <a:rPr lang="en-US" sz="2600" i="1" dirty="0"/>
              <a:t>Todd J. Thurlow, Assistant Field Office Director, ICE-ERO</a:t>
            </a:r>
          </a:p>
          <a:p>
            <a:pPr marL="855663" indent="-342900">
              <a:buFont typeface="Arial" panose="020B0604020202020204" pitchFamily="34" charset="0"/>
              <a:buChar char="•"/>
            </a:pPr>
            <a:r>
              <a:rPr lang="en-US" sz="2600" i="1" dirty="0"/>
              <a:t>James Rutherford, Deputy Field Office Director, ICE-ERO</a:t>
            </a:r>
          </a:p>
          <a:p>
            <a:pPr marL="855663" indent="-342900">
              <a:buFont typeface="Arial" panose="020B0604020202020204" pitchFamily="34" charset="0"/>
              <a:buChar char="•"/>
            </a:pPr>
            <a:r>
              <a:rPr lang="en-US" sz="2600" i="1" dirty="0"/>
              <a:t>Eric C. </a:t>
            </a:r>
            <a:r>
              <a:rPr lang="en-US" sz="2600" i="1" dirty="0" err="1"/>
              <a:t>Geddry</a:t>
            </a:r>
            <a:r>
              <a:rPr lang="en-US" sz="2600" i="1" dirty="0"/>
              <a:t>, Supervisory CBP Officer, CBP</a:t>
            </a:r>
            <a:br>
              <a:rPr lang="en-US" sz="2800"/>
            </a:br>
            <a:endParaRPr lang="en-US" sz="2800"/>
          </a:p>
          <a:p>
            <a:pPr marL="512763"/>
            <a:br>
              <a:rPr lang="en-US" sz="2800" dirty="0"/>
            </a:br>
            <a:r>
              <a:rPr lang="en-US" sz="2800" dirty="0"/>
              <a:t>								</a:t>
            </a:r>
            <a:r>
              <a:rPr lang="en-US" sz="1500" dirty="0"/>
              <a:t> *invited</a:t>
            </a:r>
            <a:br>
              <a:rPr lang="en-US" sz="2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7703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2E59B0"/>
                </a:solidFill>
                <a:effectLst/>
                <a:ea typeface="Calibri"/>
                <a:cs typeface="Calibri"/>
                <a:sym typeface="Calibri"/>
              </a:rPr>
              <a:t>Questions and Answers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buClr>
                <a:schemeClr val="dk1"/>
              </a:buClr>
              <a:buSzPts val="3200"/>
            </a:pP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Please remember to complete evaluation:</a:t>
            </a:r>
          </a:p>
          <a:p>
            <a:pPr lvl="0"/>
            <a:r>
              <a:rPr lang="en-US" dirty="0"/>
              <a:t>https://www.surveymonkey.com/r/2X5WK2Q   </a:t>
            </a:r>
          </a:p>
        </p:txBody>
      </p:sp>
    </p:spTree>
    <p:extLst>
      <p:ext uri="{BB962C8B-B14F-4D97-AF65-F5344CB8AC3E}">
        <p14:creationId xmlns:p14="http://schemas.microsoft.com/office/powerpoint/2010/main" val="326358699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Light_with Blue Bar Segoe Template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9F2D80D-E46C-4045-8458-3B3FECFDBF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1_Light_with Blue Bar Segoe Template</Template>
  <TotalTime>25</TotalTime>
  <Words>35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Wingdings</vt:lpstr>
      <vt:lpstr>1_Light_with Blue Bar Segoe Template</vt:lpstr>
      <vt:lpstr>White with Courier font for code slides</vt:lpstr>
      <vt:lpstr>Interagency Panel: Perspectives in a Changing Landscape </vt:lpstr>
      <vt:lpstr>Questions and Answers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Header</dc:title>
  <dc:creator>Nareg</dc:creator>
  <cp:lastModifiedBy>Araujo &amp; Fisher Para</cp:lastModifiedBy>
  <cp:revision>18</cp:revision>
  <dcterms:created xsi:type="dcterms:W3CDTF">2012-12-04T23:35:54Z</dcterms:created>
  <dcterms:modified xsi:type="dcterms:W3CDTF">2018-02-13T17:42:02Z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TC102867629990</vt:lpwstr>
  </property>
</Properties>
</file>